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7" r:id="rId8"/>
    <p:sldId id="262" r:id="rId9"/>
    <p:sldId id="260" r:id="rId10"/>
    <p:sldId id="261" r:id="rId11"/>
    <p:sldId id="268" r:id="rId12"/>
    <p:sldId id="270" r:id="rId13"/>
    <p:sldId id="269" r:id="rId14"/>
    <p:sldId id="264" r:id="rId15"/>
    <p:sldId id="265" r:id="rId16"/>
    <p:sldId id="271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י"ב/תשרי/תשע"ג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י"ב/תשרי/תשע"ג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י"ב/תשרי/תשע"ג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י"ב/תשרי/תשע"ג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י"ב/תשרי/תשע"ג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י"ב/תשרי/תשע"ג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י"ב/תשרי/תשע"ג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י"ב/תשרי/תשע"ג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י"ב/תשרי/תשע"ג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י"ב/תשרי/תשע"ג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י"ב/תשרי/תשע"ג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י"ב/תשרי/תשע"ג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wedg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H84D0dVKG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masar-edu.org/?todo=schoo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EIb1YtyFXw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Nazareth</a:t>
            </a:r>
            <a:br>
              <a:rPr lang="en-US" b="1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GB" sz="2000" dirty="0" smtClean="0">
                <a:hlinkClick r:id="rId2"/>
              </a:rPr>
              <a:t>http://www.youtube.com/watch?v=MH84D0dVKGk</a:t>
            </a:r>
            <a:r>
              <a:rPr lang="he-IL" sz="2000" b="1" dirty="0" smtClean="0"/>
              <a:t/>
            </a:r>
            <a:br>
              <a:rPr lang="he-IL" sz="2000" b="1" dirty="0" smtClean="0"/>
            </a:br>
            <a:endParaRPr lang="he-IL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852936"/>
            <a:ext cx="6912768" cy="2952328"/>
          </a:xfrm>
        </p:spPr>
        <p:txBody>
          <a:bodyPr>
            <a:normAutofit fontScale="70000" lnSpcReduction="20000"/>
          </a:bodyPr>
          <a:lstStyle/>
          <a:p>
            <a:pPr rtl="0"/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600" dirty="0" smtClean="0">
                <a:solidFill>
                  <a:srgbClr val="FF0000"/>
                </a:solidFill>
              </a:rPr>
              <a:t>By </a:t>
            </a:r>
            <a:r>
              <a:rPr lang="en-US" sz="4600" dirty="0" err="1" smtClean="0">
                <a:solidFill>
                  <a:srgbClr val="FF0000"/>
                </a:solidFill>
              </a:rPr>
              <a:t>Rewa</a:t>
            </a:r>
            <a:r>
              <a:rPr lang="en-US" sz="4600" dirty="0" smtClean="0">
                <a:solidFill>
                  <a:srgbClr val="FF0000"/>
                </a:solidFill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</a:rPr>
              <a:t>Hallaq</a:t>
            </a:r>
            <a:r>
              <a:rPr lang="en-US" sz="4600" dirty="0" smtClean="0">
                <a:solidFill>
                  <a:srgbClr val="FF0000"/>
                </a:solidFill>
              </a:rPr>
              <a:t> and Fady Khateeb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Once-upon today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he-IL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Berlin , </a:t>
            </a:r>
            <a:r>
              <a:rPr lang="en-GB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Wrocław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Krzyżowa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21st – 30th September 2012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b="1" dirty="0" smtClean="0"/>
              <a:t> 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27 </a:t>
            </a:r>
            <a:r>
              <a:rPr lang="en-US" dirty="0" smtClean="0">
                <a:solidFill>
                  <a:srgbClr val="00B050"/>
                </a:solidFill>
              </a:rPr>
              <a:t>September, </a:t>
            </a:r>
            <a:r>
              <a:rPr lang="en-US" dirty="0" smtClean="0">
                <a:solidFill>
                  <a:srgbClr val="00B050"/>
                </a:solidFill>
              </a:rPr>
              <a:t>2012</a:t>
            </a:r>
          </a:p>
          <a:p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0648"/>
            <a:ext cx="3600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/>
              <a:t>M</a:t>
            </a:r>
            <a:r>
              <a:rPr lang="en-US" sz="2400" b="1" dirty="0" smtClean="0"/>
              <a:t>ary's  </a:t>
            </a:r>
            <a:r>
              <a:rPr lang="en-US" sz="2400" b="1" dirty="0" smtClean="0"/>
              <a:t>well in </a:t>
            </a:r>
            <a:r>
              <a:rPr lang="en-US" sz="2400" b="1" dirty="0" smtClean="0"/>
              <a:t>Nazareth</a:t>
            </a:r>
            <a:br>
              <a:rPr lang="en-US" sz="2400" b="1" dirty="0" smtClean="0"/>
            </a:br>
            <a:r>
              <a:rPr lang="en-US" sz="2400" b="1" dirty="0" smtClean="0"/>
              <a:t>Holy Place</a:t>
            </a:r>
            <a:endParaRPr lang="he-IL" sz="2400" b="1" dirty="0"/>
          </a:p>
        </p:txBody>
      </p:sp>
      <p:pic>
        <p:nvPicPr>
          <p:cNvPr id="18434" name="Picture 2" descr="http://upload.wikimedia.org/wikipedia/commons/thumb/3/3e/Nazarene_Fountain_Reputed_to_be_Mary_%26_Jesus%27.jpg/200px-Nazarene_Fountain_Reputed_to_be_Mary_%26_Jesus%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312368" cy="4114762"/>
          </a:xfrm>
          <a:prstGeom prst="rect">
            <a:avLst/>
          </a:prstGeom>
          <a:noFill/>
        </p:spPr>
      </p:pic>
      <p:pic>
        <p:nvPicPr>
          <p:cNvPr id="18436" name="Picture 4" descr="http://www.dai3tna.com/photos/albums/userpics/10004/ICAM0072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7828" y="1556792"/>
            <a:ext cx="5086200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demotix.com/sites/default/files/imagecache/a_scale_large/200-2/photos/1261696227-christmas-parade-in-nazareth,-israel%3A211152_21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373" y="1196752"/>
            <a:ext cx="4528627" cy="3212975"/>
          </a:xfrm>
          <a:prstGeom prst="rect">
            <a:avLst/>
          </a:prstGeom>
          <a:noFill/>
        </p:spPr>
      </p:pic>
      <p:pic>
        <p:nvPicPr>
          <p:cNvPr id="25606" name="Picture 6" descr="http://farm8.staticflickr.com/7174/6521268785_c1688be12d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257" y="2830014"/>
            <a:ext cx="5095313" cy="4027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404664"/>
            <a:ext cx="38164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800" b="1" dirty="0" smtClean="0"/>
              <a:t>Nazareth Celebration</a:t>
            </a:r>
            <a:endParaRPr lang="he-IL" sz="2800" b="1" dirty="0"/>
          </a:p>
        </p:txBody>
      </p:sp>
      <p:pic>
        <p:nvPicPr>
          <p:cNvPr id="25608" name="Picture 8" descr="http://i.ytimg.com/vi/5O8Y4OJmxGA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365104"/>
            <a:ext cx="4139952" cy="2492896"/>
          </a:xfrm>
          <a:prstGeom prst="rect">
            <a:avLst/>
          </a:prstGeom>
          <a:noFill/>
        </p:spPr>
      </p:pic>
      <p:pic>
        <p:nvPicPr>
          <p:cNvPr id="25610" name="Picture 10" descr="http://i.ytimg.com/vi/KDEBVbHMj1E/0.jpg"/>
          <p:cNvPicPr>
            <a:picLocks noChangeAspect="1" noChangeArrowheads="1"/>
          </p:cNvPicPr>
          <p:nvPr/>
        </p:nvPicPr>
        <p:blipFill>
          <a:blip r:embed="rId5" cstate="print"/>
          <a:srcRect t="11303" b="12846"/>
          <a:stretch>
            <a:fillRect/>
          </a:stretch>
        </p:blipFill>
        <p:spPr bwMode="auto">
          <a:xfrm>
            <a:off x="0" y="0"/>
            <a:ext cx="4679504" cy="28529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260648"/>
            <a:ext cx="41764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0"/>
            <a:r>
              <a:rPr lang="en-US" sz="3200" b="1" dirty="0" smtClean="0"/>
              <a:t>Nazareth market place</a:t>
            </a:r>
            <a:endParaRPr lang="he-IL" sz="3200" b="1" dirty="0"/>
          </a:p>
        </p:txBody>
      </p:sp>
      <p:pic>
        <p:nvPicPr>
          <p:cNvPr id="27652" name="Picture 4" descr="http://www.buhacoff.com/Israel%2011/IMG_2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3275855" cy="2456891"/>
          </a:xfrm>
          <a:prstGeom prst="rect">
            <a:avLst/>
          </a:prstGeom>
          <a:noFill/>
        </p:spPr>
      </p:pic>
      <p:pic>
        <p:nvPicPr>
          <p:cNvPr id="27654" name="Picture 6" descr="http://www.schaalfamily.com/Nazareth%20Spice%20Mar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5742"/>
            <a:ext cx="3096344" cy="2322258"/>
          </a:xfrm>
          <a:prstGeom prst="rect">
            <a:avLst/>
          </a:prstGeom>
          <a:noFill/>
        </p:spPr>
      </p:pic>
      <p:pic>
        <p:nvPicPr>
          <p:cNvPr id="27656" name="Picture 8" descr="http://farm8.staticflickr.com/7089/6853762862_58e64acdf8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3779912" cy="2521911"/>
          </a:xfrm>
          <a:prstGeom prst="rect">
            <a:avLst/>
          </a:prstGeom>
          <a:noFill/>
        </p:spPr>
      </p:pic>
      <p:pic>
        <p:nvPicPr>
          <p:cNvPr id="27658" name="Picture 10" descr="http://kcm.co.kr/glp/jerusalem/ho/ho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452" y="4293096"/>
            <a:ext cx="4127548" cy="2564904"/>
          </a:xfrm>
          <a:prstGeom prst="rect">
            <a:avLst/>
          </a:prstGeom>
          <a:noFill/>
        </p:spPr>
      </p:pic>
      <p:pic>
        <p:nvPicPr>
          <p:cNvPr id="27660" name="Picture 12" descr="http://lh4.ggpht.com/-oj_OHKrnY1A/RrFXIBPGNwI/AAAAAAAAAIU/tiVLlgmOBMo/Shuk%252520Ha%252527carmel%252520market%252520-%252520olive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3635896" cy="24357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israelimages.com/searchresult_watermark.php?image=Web-Regular/21979_3d820720b9d1432a4fab875b539315c6.jpg&amp;watermark_text=21979&amp;watermark_color=ffffff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251520" y="1052736"/>
            <a:ext cx="4210050" cy="2808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332656"/>
            <a:ext cx="3240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0"/>
            <a:r>
              <a:rPr lang="en-US" sz="2400" b="1" dirty="0" smtClean="0"/>
              <a:t>Food from Nazareth</a:t>
            </a:r>
            <a:endParaRPr lang="he-IL" sz="2400" b="1" dirty="0"/>
          </a:p>
        </p:txBody>
      </p:sp>
      <p:pic>
        <p:nvPicPr>
          <p:cNvPr id="26628" name="Picture 4" descr="http://2.bp.blogspot.com/-5EaFmG5_lAc/T3DNO1JzODI/AAAAAAAACmQ/-dTHPnavRDU/s320/ISRAEL-Nazareth-TishreenRestaurant-Interior-Hummus%282012CaroleTerwilligerMeyers%29-water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3016"/>
            <a:ext cx="4104456" cy="3078343"/>
          </a:xfrm>
          <a:prstGeom prst="rect">
            <a:avLst/>
          </a:prstGeom>
          <a:noFill/>
        </p:spPr>
      </p:pic>
      <p:pic>
        <p:nvPicPr>
          <p:cNvPr id="26630" name="Picture 6" descr="http://food.lizsteinberg.com/wp-content/uploads/2011/09/bottleneck-squas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96752"/>
            <a:ext cx="4374654" cy="2919087"/>
          </a:xfrm>
          <a:prstGeom prst="rect">
            <a:avLst/>
          </a:prstGeom>
          <a:noFill/>
        </p:spPr>
      </p:pic>
      <p:pic>
        <p:nvPicPr>
          <p:cNvPr id="26632" name="Picture 8" descr="http://www.columbusalive.com/content/graphics/2012/05/31/ca-u-nazareth-doc.jpg?__scale=w:620,h:393,t: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3881214" cy="24601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752" y="260648"/>
            <a:ext cx="48245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://www.masar-edu.org/?</a:t>
            </a:r>
            <a:r>
              <a:rPr lang="en-US" sz="2000" dirty="0" smtClean="0">
                <a:hlinkClick r:id="rId2"/>
              </a:rPr>
              <a:t>todo=school</a:t>
            </a:r>
            <a:endParaRPr lang="en-US" sz="2000" dirty="0" smtClean="0"/>
          </a:p>
          <a:p>
            <a:pPr algn="l" rtl="0"/>
            <a:endParaRPr lang="he-IL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24542" t="15547" r="21221" b="19485"/>
          <a:stretch>
            <a:fillRect/>
          </a:stretch>
        </p:blipFill>
        <p:spPr bwMode="auto">
          <a:xfrm>
            <a:off x="618106" y="908720"/>
            <a:ext cx="769831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14391" r="21693" b="11782"/>
          <a:stretch>
            <a:fillRect/>
          </a:stretch>
        </p:blipFill>
        <p:spPr bwMode="auto">
          <a:xfrm>
            <a:off x="251519" y="0"/>
            <a:ext cx="8532575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andwidthsessions.com/wp-content/uploads/2009/11/thankyouforwatch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0091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3105835"/>
            <a:ext cx="74168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http://www.youtube.com/watch?v=wEIb1YtyFXw</a:t>
            </a:r>
            <a:endParaRPr lang="en-US" sz="2800" dirty="0" smtClean="0"/>
          </a:p>
          <a:p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1124744"/>
            <a:ext cx="42484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0"/>
            <a:r>
              <a:rPr lang="en-US" sz="3200" dirty="0" smtClean="0">
                <a:solidFill>
                  <a:srgbClr val="FF0000"/>
                </a:solidFill>
                <a:latin typeface="Andalus" pitchFamily="18" charset="-78"/>
              </a:rPr>
              <a:t>Nazareth – city of magic</a:t>
            </a:r>
            <a:endParaRPr lang="he-IL" sz="3200" dirty="0">
              <a:solidFill>
                <a:srgbClr val="FF0000"/>
              </a:solidFill>
              <a:latin typeface="Andalus" pitchFamily="18" charset="-78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c/cd/Israel_outline_north_hai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824019" cy="44632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548680"/>
            <a:ext cx="53285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 smtClean="0"/>
              <a:t>Place of Nazareth on earth</a:t>
            </a:r>
            <a:endParaRPr lang="he-IL" sz="3600" dirty="0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60486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Information about Nazareth</a:t>
            </a:r>
            <a:endParaRPr lang="he-IL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1021378"/>
            <a:ext cx="8352928" cy="52322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Natzeret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Arabic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اَلنَّاصِرَة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‎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Nāṣira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is the largest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in the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north district of Israel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Jesus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Arabic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</a:t>
            </a:r>
            <a:r>
              <a:rPr lang="ar-S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يَسُوع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‎, 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Yasū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`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or 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Arabic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</a:t>
            </a:r>
            <a:r>
              <a:rPr lang="ar-S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عِيسَى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‎, 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`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Īsā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is also called 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Nāṣirī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population is made up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</a:t>
            </a:r>
            <a:r>
              <a:rPr lang="he-IL" sz="2400" dirty="0" smtClean="0"/>
              <a:t>125,000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civilians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Arab citizens of Israel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Muslim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(69%)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Christian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(30.9%).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city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absorbed Palestinian fugitives from neighboring towns during the 1948 Arab-Israeli war.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the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New Testament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the city is described as the childhood home of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Jesus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as such is a center of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Christian pilgrimage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with many shrines commemorating biblical events.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Nazareth also hosts traditional and cultural events through the year.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Saraya nazareth i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332656"/>
            <a:ext cx="28803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/>
              <a:t>View from Nazareth</a:t>
            </a:r>
            <a:endParaRPr lang="he-IL" sz="2400" b="1" dirty="0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iblelandhistory.com/images/nazareth-isra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568952" cy="53793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.bp.blogspot.com/-REiCcgOYQIg/TbY0AhMa6EI/AAAAAAAABhE/I1ywzV01uuQ/s1600/nazar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6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Nazareth 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58000" cy="5143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620688"/>
            <a:ext cx="3456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tabLst>
                <a:tab pos="715963" algn="l"/>
              </a:tabLst>
            </a:pPr>
            <a:r>
              <a:rPr lang="en-US" sz="2400" b="1" dirty="0" smtClean="0"/>
              <a:t>Nazareth at night</a:t>
            </a:r>
            <a:endParaRPr lang="he-IL" sz="2400" b="1" dirty="0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260648"/>
            <a:ext cx="38164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/>
              <a:t>Places in Nazareth</a:t>
            </a:r>
            <a:endParaRPr lang="he-IL" sz="3200" b="1" dirty="0"/>
          </a:p>
        </p:txBody>
      </p:sp>
      <p:pic>
        <p:nvPicPr>
          <p:cNvPr id="16388" name="Picture 4" descr="File:Sainn7992.JPG"/>
          <p:cNvPicPr>
            <a:picLocks noChangeAspect="1" noChangeArrowheads="1"/>
          </p:cNvPicPr>
          <p:nvPr/>
        </p:nvPicPr>
        <p:blipFill>
          <a:blip r:embed="rId2" cstate="print"/>
          <a:srcRect t="8969" r="1923"/>
          <a:stretch>
            <a:fillRect/>
          </a:stretch>
        </p:blipFill>
        <p:spPr bwMode="auto">
          <a:xfrm>
            <a:off x="4716017" y="1613476"/>
            <a:ext cx="3528392" cy="4917147"/>
          </a:xfrm>
          <a:prstGeom prst="rect">
            <a:avLst/>
          </a:prstGeom>
          <a:noFill/>
        </p:spPr>
      </p:pic>
      <p:pic>
        <p:nvPicPr>
          <p:cNvPr id="16390" name="Picture 6" descr="File:Church of the Annunciation (2008).JPG"/>
          <p:cNvPicPr>
            <a:picLocks noChangeAspect="1" noChangeArrowheads="1"/>
          </p:cNvPicPr>
          <p:nvPr/>
        </p:nvPicPr>
        <p:blipFill>
          <a:blip r:embed="rId3" cstate="print"/>
          <a:srcRect t="13883" r="3281"/>
          <a:stretch>
            <a:fillRect/>
          </a:stretch>
        </p:blipFill>
        <p:spPr bwMode="auto">
          <a:xfrm>
            <a:off x="539552" y="1556792"/>
            <a:ext cx="3528392" cy="49133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27584" y="1052736"/>
            <a:ext cx="2766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Church of the Annunciation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32040" y="1124744"/>
            <a:ext cx="2873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Makam</a:t>
            </a:r>
            <a:r>
              <a:rPr lang="en-US" dirty="0" smtClean="0"/>
              <a:t> al-</a:t>
            </a:r>
            <a:r>
              <a:rPr lang="en-US" dirty="0" err="1" smtClean="0"/>
              <a:t>Nabi</a:t>
            </a:r>
            <a:r>
              <a:rPr lang="en-US" dirty="0" smtClean="0"/>
              <a:t> </a:t>
            </a:r>
            <a:r>
              <a:rPr lang="en-US" dirty="0" err="1" smtClean="0"/>
              <a:t>Sain</a:t>
            </a:r>
            <a:r>
              <a:rPr lang="en-US" dirty="0" smtClean="0"/>
              <a:t> Mosque</a:t>
            </a:r>
            <a:endParaRPr lang="en-US" dirty="0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72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ערכת נושא של Office</vt:lpstr>
      <vt:lpstr>Nazareth  http://www.youtube.com/watch?v=MH84D0dVKGk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Nazareth</dc:title>
  <dc:creator>Amal</dc:creator>
  <cp:lastModifiedBy>Amal</cp:lastModifiedBy>
  <cp:revision>20</cp:revision>
  <dcterms:created xsi:type="dcterms:W3CDTF">2012-09-27T18:13:36Z</dcterms:created>
  <dcterms:modified xsi:type="dcterms:W3CDTF">2012-09-28T09:02:18Z</dcterms:modified>
</cp:coreProperties>
</file>