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1432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t"/>
              <a:t>‹Nr.›</a:t>
            </a:fld>
            <a:endParaRPr lang="e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t"/>
              <a:t>‹Nr.›</a:t>
            </a:fld>
            <a:endParaRPr lang="e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t"/>
              <a:t>‹Nr.›</a:t>
            </a:fld>
            <a:endParaRPr lang="e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t"/>
              <a:t>‹Nr.›</a:t>
            </a:fld>
            <a:endParaRPr lang="e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t"/>
              <a:t>‹Nr.›</a:t>
            </a:fld>
            <a:endParaRPr lang="e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t"/>
              <a:t>‹Nr.›</a:t>
            </a:fld>
            <a:endParaRPr lang="e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t"/>
              <a:t>‹Nr.›</a:t>
            </a:fld>
            <a:endParaRPr lang="e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t"/>
              <a:t>‹Nr.›</a:t>
            </a:fld>
            <a:endParaRPr lang="e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t"/>
              <a:t>‹Nr.›</a:t>
            </a:fld>
            <a:endParaRPr lang="e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t"/>
              <a:t>‹Nr.›</a:t>
            </a:fld>
            <a:endParaRPr lang="e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t"/>
              <a:t>‹Nr.›</a:t>
            </a:fld>
            <a:endParaRPr lang="e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t" sz="1000">
                <a:solidFill>
                  <a:schemeClr val="dk2"/>
                </a:solidFill>
              </a:rPr>
              <a:t>‹Nr.›</a:t>
            </a:fld>
            <a:endParaRPr lang="et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97727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311708" y="70612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>
                <a:solidFill>
                  <a:srgbClr val="FFFFFF"/>
                </a:solidFill>
              </a:rPr>
              <a:t>ESTONIA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311700" y="300717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>
                <a:solidFill>
                  <a:srgbClr val="FFFFFF"/>
                </a:solidFill>
              </a:rPr>
              <a:t>Hanna Orumaa</a:t>
            </a:r>
          </a:p>
          <a:p>
            <a:pPr lvl="0">
              <a:spcBef>
                <a:spcPts val="0"/>
              </a:spcBef>
              <a:buNone/>
            </a:pPr>
            <a:r>
              <a:rPr lang="et">
                <a:solidFill>
                  <a:srgbClr val="FFFFFF"/>
                </a:solidFill>
              </a:rPr>
              <a:t>Mona Metsaots</a:t>
            </a:r>
          </a:p>
          <a:p>
            <a:pPr lvl="0">
              <a:spcBef>
                <a:spcPts val="0"/>
              </a:spcBef>
              <a:buNone/>
            </a:pPr>
            <a:r>
              <a:rPr lang="et">
                <a:solidFill>
                  <a:srgbClr val="000000"/>
                </a:solidFill>
              </a:rPr>
              <a:t>Theodor Vallikivi</a:t>
            </a:r>
          </a:p>
          <a:p>
            <a:pPr lvl="0" rtl="0">
              <a:spcBef>
                <a:spcPts val="0"/>
              </a:spcBef>
              <a:buNone/>
            </a:pPr>
            <a:r>
              <a:rPr lang="et">
                <a:solidFill>
                  <a:srgbClr val="000000"/>
                </a:solidFill>
              </a:rPr>
              <a:t>Eingard Tops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4" name="Shape 124" descr="File:3_347_Harju rajooni Kirovi-nim kalurikolhoosi keskus_arh Ado Eigi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430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 descr="IMG_251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0099" y="0"/>
            <a:ext cx="4713901" cy="5187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0374" y="963600"/>
            <a:ext cx="4021500" cy="30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275" y="963600"/>
            <a:ext cx="4430100" cy="32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75" y="1191118"/>
            <a:ext cx="4241700" cy="31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2475" y="1191119"/>
            <a:ext cx="4627200" cy="31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 descr="IMG_252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51339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9150" y="152400"/>
            <a:ext cx="446484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600"/>
            <a:ext cx="4610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 descr="e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0100" y="101600"/>
            <a:ext cx="453369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8725" y="1152475"/>
            <a:ext cx="5436099" cy="41449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4258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700">
              <a:solidFill>
                <a:srgbClr val="000000"/>
              </a:solidFill>
            </a:endParaRPr>
          </a:p>
        </p:txBody>
      </p:sp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595250"/>
            <a:ext cx="3707899" cy="315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7900" y="-517725"/>
            <a:ext cx="5436098" cy="300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8125" y="2414275"/>
            <a:ext cx="4236850" cy="28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625" y="0"/>
            <a:ext cx="61145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07850" cy="264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48475"/>
            <a:ext cx="3907841" cy="26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7850" y="-383962"/>
            <a:ext cx="5236150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7850" y="2575475"/>
            <a:ext cx="523615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t"/>
              <a:t> 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025"/>
            <a:ext cx="9144000" cy="509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1943100"/>
            <a:ext cx="8520600" cy="140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t" sz="6000">
                <a:solidFill>
                  <a:srgbClr val="FFFFFF"/>
                </a:solidFill>
              </a:rPr>
              <a:t>OUR PROJECT</a:t>
            </a:r>
          </a:p>
        </p:txBody>
      </p:sp>
      <p:pic>
        <p:nvPicPr>
          <p:cNvPr id="101" name="Shape 101" descr="IMG_253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162300"/>
            <a:ext cx="2374900" cy="172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3275" y="3162299"/>
            <a:ext cx="2374900" cy="17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 descr="Untitle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9900" y="235325"/>
            <a:ext cx="2751567" cy="168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21425" y="3162299"/>
            <a:ext cx="2910875" cy="17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63800" y="215899"/>
            <a:ext cx="1968499" cy="172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 descr="IMG_2527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700" y="215900"/>
            <a:ext cx="2955875" cy="172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2518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et" sz="2300">
                <a:solidFill>
                  <a:schemeClr val="lt1"/>
                </a:solidFill>
              </a:rPr>
              <a:t>The glorious days of Kirov collective farm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chemeClr val="lt1"/>
              </a:buClr>
            </a:pPr>
            <a:r>
              <a:rPr lang="et">
                <a:solidFill>
                  <a:schemeClr val="lt1"/>
                </a:solidFill>
              </a:rPr>
              <a:t>Mona and Hanna interviewed two people about the life in Kirov collective farm and border area.</a:t>
            </a:r>
          </a:p>
          <a:p>
            <a:pPr marL="457200" lvl="0" indent="-228600" rtl="0">
              <a:spcBef>
                <a:spcPts val="0"/>
              </a:spcBef>
              <a:buClr>
                <a:schemeClr val="lt1"/>
              </a:buClr>
            </a:pPr>
            <a:r>
              <a:rPr lang="et">
                <a:solidFill>
                  <a:schemeClr val="lt1"/>
                </a:solidFill>
              </a:rPr>
              <a:t>Theodor and Eingard took photos of buildings that were connected to Kirov collective farm.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 descr="IMG_79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4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Microsoft Office PowerPoint</Application>
  <PresentationFormat>Bildschirmpräsentation (16:9)</PresentationFormat>
  <Paragraphs>10</Paragraphs>
  <Slides>14</Slides>
  <Notes>14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simple-light-2</vt:lpstr>
      <vt:lpstr>ESTONIA</vt:lpstr>
      <vt:lpstr>PowerPoint-Präsentation</vt:lpstr>
      <vt:lpstr>PowerPoint-Präsentation</vt:lpstr>
      <vt:lpstr>PowerPoint-Präsentation</vt:lpstr>
      <vt:lpstr> </vt:lpstr>
      <vt:lpstr>PowerPoint-Präsentation</vt:lpstr>
      <vt:lpstr>OUR PROJECT</vt:lpstr>
      <vt:lpstr>The glorious days of Kirov collective farm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ESTONIA</dc:title>
  <dc:creator>Carolin</dc:creator>
  <cp:lastModifiedBy>Carolin Wenzel</cp:lastModifiedBy>
  <cp:revision>1</cp:revision>
  <dcterms:modified xsi:type="dcterms:W3CDTF">2016-10-05T13:04:06Z</dcterms:modified>
</cp:coreProperties>
</file>